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DB0C8-C73C-4939-98DF-9B5224B9E302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318F-F8F9-4780-B95C-92468B6B7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828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DB0C8-C73C-4939-98DF-9B5224B9E302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318F-F8F9-4780-B95C-92468B6B7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330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DB0C8-C73C-4939-98DF-9B5224B9E302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318F-F8F9-4780-B95C-92468B6B7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570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DB0C8-C73C-4939-98DF-9B5224B9E302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318F-F8F9-4780-B95C-92468B6B75E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43674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DB0C8-C73C-4939-98DF-9B5224B9E302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318F-F8F9-4780-B95C-92468B6B7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0923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DB0C8-C73C-4939-98DF-9B5224B9E302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318F-F8F9-4780-B95C-92468B6B7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452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DB0C8-C73C-4939-98DF-9B5224B9E302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318F-F8F9-4780-B95C-92468B6B7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74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DB0C8-C73C-4939-98DF-9B5224B9E302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318F-F8F9-4780-B95C-92468B6B7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4047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DB0C8-C73C-4939-98DF-9B5224B9E302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318F-F8F9-4780-B95C-92468B6B7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19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DB0C8-C73C-4939-98DF-9B5224B9E302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318F-F8F9-4780-B95C-92468B6B7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465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DB0C8-C73C-4939-98DF-9B5224B9E302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318F-F8F9-4780-B95C-92468B6B7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708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DB0C8-C73C-4939-98DF-9B5224B9E302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318F-F8F9-4780-B95C-92468B6B7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150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DB0C8-C73C-4939-98DF-9B5224B9E302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318F-F8F9-4780-B95C-92468B6B7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528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DB0C8-C73C-4939-98DF-9B5224B9E302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318F-F8F9-4780-B95C-92468B6B7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17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DB0C8-C73C-4939-98DF-9B5224B9E302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318F-F8F9-4780-B95C-92468B6B7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353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DB0C8-C73C-4939-98DF-9B5224B9E302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318F-F8F9-4780-B95C-92468B6B7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675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DB0C8-C73C-4939-98DF-9B5224B9E302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3B318F-F8F9-4780-B95C-92468B6B7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759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1CDB0C8-C73C-4939-98DF-9B5224B9E302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3B318F-F8F9-4780-B95C-92468B6B75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1051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1.m4a"/><Relationship Id="rId13" Type="http://schemas.microsoft.com/office/2007/relationships/media" Target="../media/media14.m4a"/><Relationship Id="rId18" Type="http://schemas.openxmlformats.org/officeDocument/2006/relationships/image" Target="../media/image20.jpeg"/><Relationship Id="rId3" Type="http://schemas.microsoft.com/office/2007/relationships/media" Target="../media/media9.m4a"/><Relationship Id="rId21" Type="http://schemas.openxmlformats.org/officeDocument/2006/relationships/image" Target="../media/image12.emf"/><Relationship Id="rId7" Type="http://schemas.microsoft.com/office/2007/relationships/media" Target="../media/media11.m4a"/><Relationship Id="rId12" Type="http://schemas.openxmlformats.org/officeDocument/2006/relationships/audio" Target="../media/media13.m4a"/><Relationship Id="rId17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6" Type="http://schemas.openxmlformats.org/officeDocument/2006/relationships/audio" Target="../media/media15.m4a"/><Relationship Id="rId20" Type="http://schemas.openxmlformats.org/officeDocument/2006/relationships/image" Target="../media/image22.jpeg"/><Relationship Id="rId1" Type="http://schemas.microsoft.com/office/2007/relationships/media" Target="../media/media8.m4a"/><Relationship Id="rId6" Type="http://schemas.openxmlformats.org/officeDocument/2006/relationships/audio" Target="../media/media10.m4a"/><Relationship Id="rId11" Type="http://schemas.microsoft.com/office/2007/relationships/media" Target="../media/media13.m4a"/><Relationship Id="rId5" Type="http://schemas.microsoft.com/office/2007/relationships/media" Target="../media/media10.m4a"/><Relationship Id="rId15" Type="http://schemas.microsoft.com/office/2007/relationships/media" Target="../media/media15.m4a"/><Relationship Id="rId23" Type="http://schemas.openxmlformats.org/officeDocument/2006/relationships/image" Target="../media/image7.png"/><Relationship Id="rId10" Type="http://schemas.openxmlformats.org/officeDocument/2006/relationships/audio" Target="../media/media12.m4a"/><Relationship Id="rId19" Type="http://schemas.openxmlformats.org/officeDocument/2006/relationships/image" Target="../media/image21.jpeg"/><Relationship Id="rId4" Type="http://schemas.openxmlformats.org/officeDocument/2006/relationships/audio" Target="../media/media9.m4a"/><Relationship Id="rId9" Type="http://schemas.microsoft.com/office/2007/relationships/media" Target="../media/media12.m4a"/><Relationship Id="rId14" Type="http://schemas.openxmlformats.org/officeDocument/2006/relationships/audio" Target="../media/media14.m4a"/><Relationship Id="rId22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8.jpe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2.emf"/><Relationship Id="rId7" Type="http://schemas.openxmlformats.org/officeDocument/2006/relationships/image" Target="../media/image16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8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        PENTACOST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smtClean="0"/>
              <a:t>                    The Day God sent the Holy Spirit to stay with 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36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- Jesus is talking to the crowd and telling them that God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074" y="1531289"/>
            <a:ext cx="6438900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9662" y="4325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8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t Peter the Apostle Hand-Painted Icon - BlessedMart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50" y="343368"/>
            <a:ext cx="1312619" cy="1967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380950" y="2311312"/>
            <a:ext cx="1351253" cy="3796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St. Peter</a:t>
            </a:r>
            <a:endParaRPr lang="en-US" dirty="0"/>
          </a:p>
        </p:txBody>
      </p:sp>
      <p:pic>
        <p:nvPicPr>
          <p:cNvPr id="3076" name="Picture 4" descr="Jesus Images, Stock Photos &amp; Vectors | Shutterstock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0588" y="343368"/>
            <a:ext cx="1651727" cy="2347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0588" y="2550610"/>
            <a:ext cx="165172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 Jesus   </a:t>
            </a:r>
            <a:endParaRPr lang="en-US" dirty="0"/>
          </a:p>
        </p:txBody>
      </p:sp>
      <p:pic>
        <p:nvPicPr>
          <p:cNvPr id="3080" name="Picture 8" descr="Who the heck is the Holy Spirit? - LifeTeen.com for Catholic Youth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9333" y="343368"/>
            <a:ext cx="2164801" cy="216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0399" y="404596"/>
            <a:ext cx="1622739" cy="2112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The Holy Spirit speaks with saints' lives - Denver Catholic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9404" y="404596"/>
            <a:ext cx="2699331" cy="204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319404" y="2640078"/>
            <a:ext cx="260643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Mary, Peter, and the Apostles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37108" y="2979055"/>
            <a:ext cx="3862509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1.Who was the first person that Jesus made the head of the Church?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37107" y="4094071"/>
            <a:ext cx="386251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2.Who said, “Simon, do you love me?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37107" y="4868193"/>
            <a:ext cx="386251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3.Who is the one sent by Jesus and the Father to help the apostles and us?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18574" y="6047104"/>
            <a:ext cx="398104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4.Who said, “Teach everything I have said”?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427242" y="3474726"/>
            <a:ext cx="456453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5.Who said, “ I am always with you.”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401865" y="4895643"/>
            <a:ext cx="4564537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7.What name did you receive at Baptism that showed you belonged to God’s family?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4401864" y="4085753"/>
            <a:ext cx="456453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6.Who said, “Yes, Lord, you know that I love you”?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9842793" y="3579219"/>
            <a:ext cx="208304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 am now a </a:t>
            </a:r>
            <a:r>
              <a:rPr lang="en-US" b="1" dirty="0" smtClean="0"/>
              <a:t>Catholic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648002" y="2603713"/>
            <a:ext cx="177600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   Holy Spirit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4401863" y="6116350"/>
            <a:ext cx="456453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8.Who first received the gift of the Holy Spirit?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995016" y="2615019"/>
            <a:ext cx="188249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  Pope Francis</a:t>
            </a:r>
            <a:endParaRPr lang="en-US" dirty="0"/>
          </a:p>
        </p:txBody>
      </p:sp>
      <p:pic>
        <p:nvPicPr>
          <p:cNvPr id="19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596693" y="3237788"/>
            <a:ext cx="609600" cy="609600"/>
          </a:xfrm>
          <a:prstGeom prst="rect">
            <a:avLst/>
          </a:prstGeom>
        </p:spPr>
      </p:pic>
      <p:pic>
        <p:nvPicPr>
          <p:cNvPr id="20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525472" y="4235285"/>
            <a:ext cx="609600" cy="609600"/>
          </a:xfrm>
          <a:prstGeom prst="rect">
            <a:avLst/>
          </a:prstGeom>
        </p:spPr>
      </p:pic>
      <p:pic>
        <p:nvPicPr>
          <p:cNvPr id="21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596693" y="5150920"/>
            <a:ext cx="609600" cy="609600"/>
          </a:xfrm>
          <a:prstGeom prst="rect">
            <a:avLst/>
          </a:prstGeom>
        </p:spPr>
      </p:pic>
      <p:pic>
        <p:nvPicPr>
          <p:cNvPr id="22" name="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596693" y="6275521"/>
            <a:ext cx="609600" cy="609600"/>
          </a:xfrm>
          <a:prstGeom prst="rect">
            <a:avLst/>
          </a:prstGeom>
        </p:spPr>
      </p:pic>
      <p:pic>
        <p:nvPicPr>
          <p:cNvPr id="3072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709804" y="3327465"/>
            <a:ext cx="609600" cy="609600"/>
          </a:xfrm>
          <a:prstGeom prst="rect">
            <a:avLst/>
          </a:prstGeom>
        </p:spPr>
      </p:pic>
      <p:pic>
        <p:nvPicPr>
          <p:cNvPr id="3073" name="Recorded Sound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709804" y="4232190"/>
            <a:ext cx="609600" cy="609600"/>
          </a:xfrm>
          <a:prstGeom prst="rect">
            <a:avLst/>
          </a:prstGeom>
        </p:spPr>
      </p:pic>
      <p:pic>
        <p:nvPicPr>
          <p:cNvPr id="3075" name="Recorded Sound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709804" y="5260974"/>
            <a:ext cx="609600" cy="609600"/>
          </a:xfrm>
          <a:prstGeom prst="rect">
            <a:avLst/>
          </a:prstGeom>
        </p:spPr>
      </p:pic>
      <p:pic>
        <p:nvPicPr>
          <p:cNvPr id="3077" name="Recorded Sound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709804" y="62895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230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5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08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89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645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671" fill="hold"/>
                                        <p:tgtEl>
                                          <p:spTgt spid="30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2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5620" fill="hold"/>
                                        <p:tgtEl>
                                          <p:spTgt spid="30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3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4807" fill="hold"/>
                                        <p:tgtEl>
                                          <p:spTgt spid="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7176" fill="hold"/>
                                        <p:tgtEl>
                                          <p:spTgt spid="30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The Holy Spirit helped the disciples become God’s new family, the Church.</a:t>
            </a:r>
            <a:endParaRPr lang="en-US" sz="3600" dirty="0"/>
          </a:p>
        </p:txBody>
      </p:sp>
      <p:pic>
        <p:nvPicPr>
          <p:cNvPr id="1026" name="Picture 2" descr="https://www.ssnet.org/lessons/17a/images/gless0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977" y="1853248"/>
            <a:ext cx="9414457" cy="468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99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Who were the Apostles? </a:t>
            </a:r>
            <a:br>
              <a:rPr lang="en-US" dirty="0" smtClean="0"/>
            </a:br>
            <a:r>
              <a:rPr lang="en-US" dirty="0" smtClean="0"/>
              <a:t>2. Who are Jesus’ disciples?</a:t>
            </a:r>
            <a:endParaRPr lang="en-U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48034" y="1198315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48034" y="392265"/>
            <a:ext cx="609600" cy="609600"/>
          </a:xfrm>
          <a:prstGeom prst="rect">
            <a:avLst/>
          </a:prstGeom>
        </p:spPr>
      </p:pic>
      <p:pic>
        <p:nvPicPr>
          <p:cNvPr id="2050" name="Picture 2" descr="Paul Teaches about Christ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488" y="2061369"/>
            <a:ext cx="8432800" cy="417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793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43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950" y="362053"/>
            <a:ext cx="9404723" cy="1400530"/>
          </a:xfrm>
        </p:spPr>
        <p:txBody>
          <a:bodyPr/>
          <a:lstStyle/>
          <a:p>
            <a:r>
              <a:rPr lang="en-US" dirty="0" smtClean="0"/>
              <a:t>How does the</a:t>
            </a:r>
            <a:br>
              <a:rPr lang="en-US" dirty="0" smtClean="0"/>
            </a:br>
            <a:r>
              <a:rPr lang="en-US" dirty="0" smtClean="0"/>
              <a:t>Holy Spirit help us </a:t>
            </a:r>
            <a:br>
              <a:rPr lang="en-US" dirty="0" smtClean="0"/>
            </a:br>
            <a:r>
              <a:rPr lang="en-US" dirty="0" smtClean="0"/>
              <a:t>today?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766" y="2419902"/>
            <a:ext cx="3279502" cy="770111"/>
          </a:xfrm>
        </p:spPr>
        <p:txBody>
          <a:bodyPr/>
          <a:lstStyle/>
          <a:p>
            <a:r>
              <a:rPr lang="en-US" dirty="0" smtClean="0"/>
              <a:t>Big Way the Holy Spirit helps us:</a:t>
            </a:r>
          </a:p>
          <a:p>
            <a:endParaRPr lang="en-US" dirty="0"/>
          </a:p>
        </p:txBody>
      </p:sp>
      <p:pic>
        <p:nvPicPr>
          <p:cNvPr id="3076" name="Picture 4" descr="People Going To Church Clip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50" y="3558388"/>
            <a:ext cx="2697945" cy="2846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71384" y="235768"/>
            <a:ext cx="20992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Personal way the Holy Spirit helps us: </a:t>
            </a:r>
            <a:endParaRPr lang="en-US" dirty="0"/>
          </a:p>
        </p:txBody>
      </p:sp>
      <p:pic>
        <p:nvPicPr>
          <p:cNvPr id="3078" name="Picture 6" descr="7 Gifts Of The Holy Spirit Clipar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6893" y="1275008"/>
            <a:ext cx="5486971" cy="532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01792" y="17467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179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2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Jesus is with Us in His Church</a:t>
            </a:r>
            <a:br>
              <a:rPr lang="en-US" dirty="0" smtClean="0"/>
            </a:br>
            <a:r>
              <a:rPr lang="en-US" dirty="0"/>
              <a:t> </a:t>
            </a:r>
            <a:r>
              <a:rPr lang="en-US" dirty="0" smtClean="0"/>
              <a:t> Chapter 22  </a:t>
            </a:r>
            <a:r>
              <a:rPr lang="en-US" sz="2400" dirty="0" smtClean="0"/>
              <a:t>pg. 195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did you become a member of the Church?</a:t>
            </a:r>
          </a:p>
          <a:p>
            <a:r>
              <a:rPr lang="en-US" dirty="0"/>
              <a:t> </a:t>
            </a:r>
            <a:r>
              <a:rPr lang="en-US" dirty="0" smtClean="0"/>
              <a:t>   If you guessed when you were baptized, you are correct!</a:t>
            </a:r>
          </a:p>
          <a:p>
            <a:endParaRPr lang="en-US" dirty="0"/>
          </a:p>
          <a:p>
            <a:r>
              <a:rPr lang="en-US" dirty="0" smtClean="0"/>
              <a:t>The people in God’s Christian family live in many different places in the world and speak many different languages.</a:t>
            </a:r>
          </a:p>
          <a:p>
            <a:endParaRPr lang="en-US" dirty="0" smtClean="0"/>
          </a:p>
          <a:p>
            <a:r>
              <a:rPr lang="en-US" dirty="0" smtClean="0"/>
              <a:t>But, they are alike in important ways. They all believe in Jesus and they have all been baptized in His name. </a:t>
            </a:r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74536" y="11529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51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Jesus Chose a Leader for His Church. </a:t>
            </a:r>
            <a:r>
              <a:rPr lang="en-US" sz="2400" dirty="0" smtClean="0"/>
              <a:t>Pg. 196       </a:t>
            </a:r>
            <a:endParaRPr lang="en-US" dirty="0"/>
          </a:p>
        </p:txBody>
      </p:sp>
      <p:pic>
        <p:nvPicPr>
          <p:cNvPr id="4098" name="Picture 2" descr="Who do you say I am&quot; - Vince Gerhardy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94" y="1853247"/>
            <a:ext cx="5523343" cy="428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5459" y="1037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1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 of us in the Church are called to be holy by being like Jesus.    </a:t>
            </a:r>
            <a:r>
              <a:rPr lang="en-US" sz="2800" dirty="0" smtClean="0"/>
              <a:t>Pg. 195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Talk about the following with your family:</a:t>
            </a:r>
          </a:p>
          <a:p>
            <a:endParaRPr lang="en-US" dirty="0" smtClean="0"/>
          </a:p>
          <a:p>
            <a:r>
              <a:rPr lang="en-US" dirty="0" smtClean="0"/>
              <a:t>How can priests, like Fr. Scalia, Fr. Vu and Fr. </a:t>
            </a:r>
            <a:r>
              <a:rPr lang="en-US" dirty="0" err="1" smtClean="0"/>
              <a:t>Oetjen</a:t>
            </a:r>
            <a:r>
              <a:rPr lang="en-US" dirty="0" smtClean="0"/>
              <a:t> be like Jesus?</a:t>
            </a:r>
          </a:p>
          <a:p>
            <a:r>
              <a:rPr lang="en-US" dirty="0" smtClean="0"/>
              <a:t>How can sisters, like Sr. Mary Sue, Sr. Melissa, Sr. Pat, and Sr. Helen be like Jesus?</a:t>
            </a:r>
          </a:p>
          <a:p>
            <a:r>
              <a:rPr lang="en-US" dirty="0" smtClean="0"/>
              <a:t>How do your parents show Jesus’ love and care?</a:t>
            </a:r>
          </a:p>
          <a:p>
            <a:r>
              <a:rPr lang="en-US" dirty="0" smtClean="0"/>
              <a:t>How do you show Jesus love and care?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8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53441"/>
            <a:ext cx="4994834" cy="3014109"/>
          </a:xfrm>
        </p:spPr>
        <p:txBody>
          <a:bodyPr/>
          <a:lstStyle/>
          <a:p>
            <a:r>
              <a:rPr lang="en-US" sz="2400" dirty="0"/>
              <a:t>The Pope Leads the Church Today  pg. 197</a:t>
            </a:r>
            <a:br>
              <a:rPr lang="en-US" sz="2400" dirty="0"/>
            </a:br>
            <a:r>
              <a:rPr lang="en-US" sz="2400" dirty="0"/>
              <a:t>There is an order to our Church.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-128789" y="-115909"/>
            <a:ext cx="12196293" cy="718346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                              </a:t>
            </a:r>
            <a:endParaRPr lang="en-US" dirty="0"/>
          </a:p>
          <a:p>
            <a:pPr marL="0" indent="0">
              <a:buNone/>
            </a:pPr>
            <a:r>
              <a:rPr lang="en-US" sz="2400" dirty="0" smtClean="0"/>
              <a:t>      </a:t>
            </a:r>
            <a:r>
              <a:rPr lang="en-US" sz="2800" b="1" dirty="0" smtClean="0">
                <a:latin typeface="Calibri" panose="020F0502020204030204" pitchFamily="34" charset="0"/>
              </a:rPr>
              <a:t>P               Pope Francis is the leader of our Catholic Church              pg. 197</a:t>
            </a:r>
            <a:endParaRPr lang="en-US" sz="2800" b="1" dirty="0">
              <a:latin typeface="Calibri" panose="020F0502020204030204" pitchFamily="34" charset="0"/>
            </a:endParaRPr>
          </a:p>
        </p:txBody>
      </p:sp>
      <p:pic>
        <p:nvPicPr>
          <p:cNvPr id="1030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04" y="0"/>
            <a:ext cx="1277157" cy="146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009" y="1279860"/>
            <a:ext cx="2381250" cy="149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728241" y="2891499"/>
            <a:ext cx="1619250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9826" y="4053441"/>
            <a:ext cx="1190625" cy="124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2019" y="5349687"/>
            <a:ext cx="1154701" cy="1430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706" y="5354839"/>
            <a:ext cx="1074321" cy="137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818857" y="4297479"/>
            <a:ext cx="7515697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4080525" y="1357254"/>
            <a:ext cx="495890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Cardinals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 They elect the Pope and some are in charge of one or two diocese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</a:t>
            </a:r>
            <a:endParaRPr kumimoji="0" lang="en-US" alt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5592483" y="2386219"/>
            <a:ext cx="5376884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</a:t>
            </a:r>
            <a:r>
              <a:rPr kumimoji="0" lang="en-US" altLang="en-US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Bishop Burbidge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Our bishop of the Diocese of Arlington - He is in charge of the parishes like St. James.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6675443" y="3888524"/>
            <a:ext cx="5637053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Fr. Scalia – The pastor of St. James Church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is in charge of our church and the priests at our church.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400" b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                      Fr. Vu and Fr. </a:t>
            </a:r>
            <a:r>
              <a:rPr lang="en-US" altLang="en-US" sz="2400" b="1" dirty="0" err="1" smtClean="0">
                <a:latin typeface="Calibri" panose="020F0502020204030204" pitchFamily="34" charset="0"/>
                <a:cs typeface="Times New Roman" panose="02020603050405020304" pitchFamily="18" charset="0"/>
              </a:rPr>
              <a:t>Oetjen</a:t>
            </a:r>
            <a:r>
              <a:rPr lang="en-US" altLang="en-US" sz="2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 are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                      priests who guide us </a:t>
            </a:r>
            <a:r>
              <a:rPr lang="en-US" altLang="en-US" sz="2400" b="1" dirty="0" smtClean="0">
                <a:latin typeface="Calibri" panose="020F0502020204030204" pitchFamily="34" charset="0"/>
                <a:cs typeface="Times New Roman" panose="02020603050405020304" pitchFamily="18" charset="0"/>
              </a:rPr>
              <a:t>in our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                       faith.</a:t>
            </a:r>
            <a:endParaRPr kumimoji="0" lang="en-US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0" y="8610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0" y="1015365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Fr. Oetjen                                                                            Fr. Vu</a:t>
            </a:r>
            <a:endParaRPr kumimoji="0" lang="en-US" altLang="en-US" sz="11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The priests in at St. James Church who lead and guide us to be disciples of Jesus.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11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Belong to the Catholic Church</a:t>
            </a:r>
            <a:br>
              <a:rPr lang="en-US" dirty="0" smtClean="0"/>
            </a:br>
            <a:r>
              <a:rPr lang="en-US" dirty="0" smtClean="0"/>
              <a:t>pg. 198 </a:t>
            </a:r>
            <a:endParaRPr lang="en-US" dirty="0"/>
          </a:p>
        </p:txBody>
      </p:sp>
      <p:pic>
        <p:nvPicPr>
          <p:cNvPr id="6" name="Page 198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05577" y="1152983"/>
            <a:ext cx="609600" cy="609600"/>
          </a:xfrm>
          <a:prstGeom prst="rect">
            <a:avLst/>
          </a:prstGeom>
        </p:spPr>
      </p:pic>
      <p:pic>
        <p:nvPicPr>
          <p:cNvPr id="1030" name="Picture 6" descr="Οργάνωση βαπτίσης | Catholic baptism, Baptism, God parents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146" y="2104153"/>
            <a:ext cx="3902408" cy="419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818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6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346</TotalTime>
  <Words>505</Words>
  <Application>Microsoft Office PowerPoint</Application>
  <PresentationFormat>Widescreen</PresentationFormat>
  <Paragraphs>57</Paragraphs>
  <Slides>11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Century Gothic</vt:lpstr>
      <vt:lpstr>Times New Roman</vt:lpstr>
      <vt:lpstr>Wingdings 3</vt:lpstr>
      <vt:lpstr>Ion</vt:lpstr>
      <vt:lpstr>        PENTACOST  </vt:lpstr>
      <vt:lpstr>The Holy Spirit helped the disciples become God’s new family, the Church.</vt:lpstr>
      <vt:lpstr>1. Who were the Apostles?  2. Who are Jesus’ disciples?</vt:lpstr>
      <vt:lpstr>How does the Holy Spirit help us  today? </vt:lpstr>
      <vt:lpstr> Jesus is with Us in His Church   Chapter 22  pg. 195 </vt:lpstr>
      <vt:lpstr>Jesus Chose a Leader for His Church. Pg. 196       </vt:lpstr>
      <vt:lpstr>All of us in the Church are called to be holy by being like Jesus.    Pg. 195</vt:lpstr>
      <vt:lpstr>The Pope Leads the Church Today  pg. 197 There is an order to our Church.</vt:lpstr>
      <vt:lpstr>We Belong to the Catholic Church pg. 198 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PENTACOST  </dc:title>
  <dc:creator>mrsmob2</dc:creator>
  <cp:lastModifiedBy>mrsmob2</cp:lastModifiedBy>
  <cp:revision>42</cp:revision>
  <dcterms:created xsi:type="dcterms:W3CDTF">2020-05-02T14:09:19Z</dcterms:created>
  <dcterms:modified xsi:type="dcterms:W3CDTF">2020-05-09T14:04:03Z</dcterms:modified>
</cp:coreProperties>
</file>